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252" autoAdjust="0"/>
  </p:normalViewPr>
  <p:slideViewPr>
    <p:cSldViewPr>
      <p:cViewPr varScale="1">
        <p:scale>
          <a:sx n="49" d="100"/>
          <a:sy n="49" d="100"/>
        </p:scale>
        <p:origin x="-25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11A11D-E949-4864-B004-67A8471866B6}" type="datetimeFigureOut">
              <a:rPr lang="en-US" smtClean="0"/>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009B4E-FCE3-49D5-AA2D-5A81A657D324}" type="slidenum">
              <a:rPr lang="en-US" smtClean="0"/>
              <a:t>‹#›</a:t>
            </a:fld>
            <a:endParaRPr lang="en-US"/>
          </a:p>
        </p:txBody>
      </p:sp>
    </p:spTree>
    <p:extLst>
      <p:ext uri="{BB962C8B-B14F-4D97-AF65-F5344CB8AC3E}">
        <p14:creationId xmlns:p14="http://schemas.microsoft.com/office/powerpoint/2010/main" val="21776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sz="1200" kern="1200" dirty="0" smtClean="0">
                <a:solidFill>
                  <a:schemeClr val="tx1"/>
                </a:solidFill>
                <a:effectLst/>
                <a:latin typeface="+mn-lt"/>
                <a:ea typeface="+mn-ea"/>
                <a:cs typeface="+mn-cs"/>
              </a:rPr>
              <a:t>作者の名前は葉室　麟</a:t>
            </a:r>
            <a:r>
              <a:rPr lang="en-US"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はむろ・りん</a:t>
            </a:r>
            <a:r>
              <a:rPr lang="en-US"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です。本のタイトルは川あかりです。２０１１年に掲げる（かかげる）</a:t>
            </a:r>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2</a:t>
            </a:fld>
            <a:endParaRPr lang="en-US"/>
          </a:p>
        </p:txBody>
      </p:sp>
    </p:spTree>
    <p:extLst>
      <p:ext uri="{BB962C8B-B14F-4D97-AF65-F5344CB8AC3E}">
        <p14:creationId xmlns:p14="http://schemas.microsoft.com/office/powerpoint/2010/main" val="2433260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1200" dirty="0" smtClean="0">
                <a:solidFill>
                  <a:schemeClr val="tx1"/>
                </a:solidFill>
                <a:effectLst/>
                <a:latin typeface="+mn-lt"/>
                <a:ea typeface="+mn-ea"/>
                <a:cs typeface="+mn-cs"/>
              </a:rPr>
              <a:t>葉室・麟という作家は１９５１年福岡県北九州の小倉市で生まれ、福岡県立明全高等学校から卒業、西南学院大学文学部外国語学科フランス語専攻卒業しました。</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3</a:t>
            </a:fld>
            <a:endParaRPr lang="en-US"/>
          </a:p>
        </p:txBody>
      </p:sp>
    </p:spTree>
    <p:extLst>
      <p:ext uri="{BB962C8B-B14F-4D97-AF65-F5344CB8AC3E}">
        <p14:creationId xmlns:p14="http://schemas.microsoft.com/office/powerpoint/2010/main" val="361613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sz="1200" kern="1200" dirty="0" smtClean="0">
                <a:solidFill>
                  <a:schemeClr val="tx1"/>
                </a:solidFill>
                <a:effectLst/>
                <a:latin typeface="+mn-lt"/>
                <a:ea typeface="+mn-ea"/>
                <a:cs typeface="+mn-cs"/>
              </a:rPr>
              <a:t>七十郎という若侍と五右衛門という侍は江戸時代の小村を守る仕事をしている。ゴエモンのことを何も知らないです。七十朗の先輩だけです。</a:t>
            </a:r>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4</a:t>
            </a:fld>
            <a:endParaRPr lang="en-US"/>
          </a:p>
        </p:txBody>
      </p:sp>
    </p:spTree>
    <p:extLst>
      <p:ext uri="{BB962C8B-B14F-4D97-AF65-F5344CB8AC3E}">
        <p14:creationId xmlns:p14="http://schemas.microsoft.com/office/powerpoint/2010/main" val="4262411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5</a:t>
            </a:fld>
            <a:endParaRPr lang="en-US"/>
          </a:p>
        </p:txBody>
      </p:sp>
    </p:spTree>
    <p:extLst>
      <p:ext uri="{BB962C8B-B14F-4D97-AF65-F5344CB8AC3E}">
        <p14:creationId xmlns:p14="http://schemas.microsoft.com/office/powerpoint/2010/main" val="267768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この本は大雨が降っていて間に七十郎という若侍とゴエモンは川の溢れることを止める仕事をしている。最初にゴエモンは川の上にのあかりを見ていて。この時に七十郎はゴエモンを叫んで走ってきた。川がもうすぐ溢れるところそうだった、何とか町を助ける方法を決めようという仕事をもらった。遅くまでに町の周りを走り、村人を旅館に送ってきた。旅館に戻った時雨がまだ降っていてでもとりあいず上町を助けた。でも夜の中村の橋が壊れて３人の子供達が亡くなった。七十郎は泣いた間にまた仕事を続いた。ゴエモンが気持ちを表さすに仕事をした。</a:t>
            </a:r>
            <a:endParaRPr lang="en-US" altLang="ja-JP" dirty="0" smtClean="0"/>
          </a:p>
          <a:p>
            <a:endParaRPr lang="en-US" altLang="ja-JP" dirty="0" smtClean="0"/>
          </a:p>
          <a:p>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6</a:t>
            </a:fld>
            <a:endParaRPr lang="en-US"/>
          </a:p>
        </p:txBody>
      </p:sp>
    </p:spTree>
    <p:extLst>
      <p:ext uri="{BB962C8B-B14F-4D97-AF65-F5344CB8AC3E}">
        <p14:creationId xmlns:p14="http://schemas.microsoft.com/office/powerpoint/2010/main" val="3241322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僕にとって侍の話がすくご好きだから読み楽しかった。しかし、江戸時代の話だから単語や漢字はすごく難しかった。でも、その以外、話は読みやすい。</a:t>
            </a:r>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7</a:t>
            </a:fld>
            <a:endParaRPr lang="en-US"/>
          </a:p>
        </p:txBody>
      </p:sp>
    </p:spTree>
    <p:extLst>
      <p:ext uri="{BB962C8B-B14F-4D97-AF65-F5344CB8AC3E}">
        <p14:creationId xmlns:p14="http://schemas.microsoft.com/office/powerpoint/2010/main" val="1295649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面白い点により、３つがある。この本は江戸時代の話だから言葉はすごく古くて、現代にあんまり使わない言葉です。２番目は、この本の人間関係は面白いと思いました。七十郎は若いからまだその侍考え方がある。そのため、いつも誰でも手伝いたいと思って自分の問題から逃げることになった。そして、あんまり男子の関係は現代と同じ。だいたい、女ばかりを話したり。それは白いことの一つだと思った。大雨が止まって男子が温泉に行った。その時には七十朗は老人男の人か「あなたは女の裸を見たことがあるか」と言う質問を聞いた。これと笑っていた。ちょっとびっくりした。話の中でその人たちはあんまり仲が良くなかったと思ったのでそそういう質問は男らしいと思った。</a:t>
            </a:r>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8</a:t>
            </a:fld>
            <a:endParaRPr lang="en-US"/>
          </a:p>
        </p:txBody>
      </p:sp>
    </p:spTree>
    <p:extLst>
      <p:ext uri="{BB962C8B-B14F-4D97-AF65-F5344CB8AC3E}">
        <p14:creationId xmlns:p14="http://schemas.microsoft.com/office/powerpoint/2010/main" val="167690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不明点によって、時々人関係を信じられなかった。</a:t>
            </a:r>
            <a:endParaRPr lang="en-US" dirty="0"/>
          </a:p>
        </p:txBody>
      </p:sp>
      <p:sp>
        <p:nvSpPr>
          <p:cNvPr id="4" name="Slide Number Placeholder 3"/>
          <p:cNvSpPr>
            <a:spLocks noGrp="1"/>
          </p:cNvSpPr>
          <p:nvPr>
            <p:ph type="sldNum" sz="quarter" idx="10"/>
          </p:nvPr>
        </p:nvSpPr>
        <p:spPr/>
        <p:txBody>
          <a:bodyPr/>
          <a:lstStyle/>
          <a:p>
            <a:fld id="{B5009B4E-FCE3-49D5-AA2D-5A81A657D324}" type="slidenum">
              <a:rPr lang="en-US" smtClean="0"/>
              <a:t>9</a:t>
            </a:fld>
            <a:endParaRPr lang="en-US"/>
          </a:p>
        </p:txBody>
      </p:sp>
    </p:spTree>
    <p:extLst>
      <p:ext uri="{BB962C8B-B14F-4D97-AF65-F5344CB8AC3E}">
        <p14:creationId xmlns:p14="http://schemas.microsoft.com/office/powerpoint/2010/main" val="240599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F715D158-CF60-4F10-A49E-518B0130B109}" type="datetimeFigureOut">
              <a:rPr lang="en-US" smtClean="0"/>
              <a:t>5/6/2014</a:t>
            </a:fld>
            <a:endParaRPr lang="en-US"/>
          </a:p>
        </p:txBody>
      </p:sp>
      <p:sp>
        <p:nvSpPr>
          <p:cNvPr id="17" name="Slide Number Placeholder 16"/>
          <p:cNvSpPr>
            <a:spLocks noGrp="1"/>
          </p:cNvSpPr>
          <p:nvPr>
            <p:ph type="sldNum" sz="quarter" idx="11"/>
          </p:nvPr>
        </p:nvSpPr>
        <p:spPr/>
        <p:txBody>
          <a:bodyPr/>
          <a:lstStyle/>
          <a:p>
            <a:fld id="{D25878E3-8DAD-4976-A6C1-D4E26A339776}"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5D158-CF60-4F10-A49E-518B0130B10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878E3-8DAD-4976-A6C1-D4E26A3397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5D158-CF60-4F10-A49E-518B0130B109}"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878E3-8DAD-4976-A6C1-D4E26A339776}"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F715D158-CF60-4F10-A49E-518B0130B109}" type="datetimeFigureOut">
              <a:rPr lang="en-US" smtClean="0"/>
              <a:t>5/6/2014</a:t>
            </a:fld>
            <a:endParaRPr lang="en-US"/>
          </a:p>
        </p:txBody>
      </p:sp>
      <p:sp>
        <p:nvSpPr>
          <p:cNvPr id="12" name="Slide Number Placeholder 11"/>
          <p:cNvSpPr>
            <a:spLocks noGrp="1"/>
          </p:cNvSpPr>
          <p:nvPr>
            <p:ph type="sldNum" sz="quarter" idx="15"/>
          </p:nvPr>
        </p:nvSpPr>
        <p:spPr/>
        <p:txBody>
          <a:bodyPr/>
          <a:lstStyle/>
          <a:p>
            <a:fld id="{D25878E3-8DAD-4976-A6C1-D4E26A339776}"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F715D158-CF60-4F10-A49E-518B0130B109}" type="datetimeFigureOut">
              <a:rPr lang="en-US" smtClean="0"/>
              <a:t>5/6/2014</a:t>
            </a:fld>
            <a:endParaRPr lang="en-US"/>
          </a:p>
        </p:txBody>
      </p:sp>
      <p:sp>
        <p:nvSpPr>
          <p:cNvPr id="14" name="Slide Number Placeholder 13"/>
          <p:cNvSpPr>
            <a:spLocks noGrp="1"/>
          </p:cNvSpPr>
          <p:nvPr>
            <p:ph type="sldNum" sz="quarter" idx="11"/>
          </p:nvPr>
        </p:nvSpPr>
        <p:spPr/>
        <p:txBody>
          <a:bodyPr/>
          <a:lstStyle/>
          <a:p>
            <a:fld id="{D25878E3-8DAD-4976-A6C1-D4E26A339776}"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715D158-CF60-4F10-A49E-518B0130B109}" type="datetimeFigureOut">
              <a:rPr lang="en-US" smtClean="0"/>
              <a:t>5/6/2014</a:t>
            </a:fld>
            <a:endParaRPr lang="en-US"/>
          </a:p>
        </p:txBody>
      </p:sp>
      <p:sp>
        <p:nvSpPr>
          <p:cNvPr id="12" name="Slide Number Placeholder 11"/>
          <p:cNvSpPr>
            <a:spLocks noGrp="1"/>
          </p:cNvSpPr>
          <p:nvPr>
            <p:ph type="sldNum" sz="quarter" idx="16"/>
          </p:nvPr>
        </p:nvSpPr>
        <p:spPr/>
        <p:txBody>
          <a:bodyPr/>
          <a:lstStyle/>
          <a:p>
            <a:fld id="{D25878E3-8DAD-4976-A6C1-D4E26A339776}"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F715D158-CF60-4F10-A49E-518B0130B109}" type="datetimeFigureOut">
              <a:rPr lang="en-US" smtClean="0"/>
              <a:t>5/6/2014</a:t>
            </a:fld>
            <a:endParaRPr lang="en-US"/>
          </a:p>
        </p:txBody>
      </p:sp>
      <p:sp>
        <p:nvSpPr>
          <p:cNvPr id="12" name="Slide Number Placeholder 11"/>
          <p:cNvSpPr>
            <a:spLocks noGrp="1"/>
          </p:cNvSpPr>
          <p:nvPr>
            <p:ph type="sldNum" sz="quarter" idx="17"/>
          </p:nvPr>
        </p:nvSpPr>
        <p:spPr/>
        <p:txBody>
          <a:bodyPr/>
          <a:lstStyle/>
          <a:p>
            <a:fld id="{D25878E3-8DAD-4976-A6C1-D4E26A339776}"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F715D158-CF60-4F10-A49E-518B0130B109}" type="datetimeFigureOut">
              <a:rPr lang="en-US" smtClean="0"/>
              <a:t>5/6/2014</a:t>
            </a:fld>
            <a:endParaRPr lang="en-US"/>
          </a:p>
        </p:txBody>
      </p:sp>
      <p:sp>
        <p:nvSpPr>
          <p:cNvPr id="16" name="Slide Number Placeholder 15"/>
          <p:cNvSpPr>
            <a:spLocks noGrp="1"/>
          </p:cNvSpPr>
          <p:nvPr>
            <p:ph type="sldNum" sz="quarter" idx="11"/>
          </p:nvPr>
        </p:nvSpPr>
        <p:spPr/>
        <p:txBody>
          <a:bodyPr/>
          <a:lstStyle/>
          <a:p>
            <a:fld id="{D25878E3-8DAD-4976-A6C1-D4E26A33977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715D158-CF60-4F10-A49E-518B0130B109}" type="datetimeFigureOut">
              <a:rPr lang="en-US" smtClean="0"/>
              <a:t>5/6/2014</a:t>
            </a:fld>
            <a:endParaRPr lang="en-US"/>
          </a:p>
        </p:txBody>
      </p:sp>
      <p:sp>
        <p:nvSpPr>
          <p:cNvPr id="8" name="Slide Number Placeholder 7"/>
          <p:cNvSpPr>
            <a:spLocks noGrp="1"/>
          </p:cNvSpPr>
          <p:nvPr>
            <p:ph type="sldNum" sz="quarter" idx="11"/>
          </p:nvPr>
        </p:nvSpPr>
        <p:spPr/>
        <p:txBody>
          <a:bodyPr/>
          <a:lstStyle/>
          <a:p>
            <a:fld id="{D25878E3-8DAD-4976-A6C1-D4E26A33977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F715D158-CF60-4F10-A49E-518B0130B109}" type="datetimeFigureOut">
              <a:rPr lang="en-US" smtClean="0"/>
              <a:t>5/6/2014</a:t>
            </a:fld>
            <a:endParaRPr lang="en-US"/>
          </a:p>
        </p:txBody>
      </p:sp>
      <p:sp>
        <p:nvSpPr>
          <p:cNvPr id="19" name="Slide Number Placeholder 18"/>
          <p:cNvSpPr>
            <a:spLocks noGrp="1"/>
          </p:cNvSpPr>
          <p:nvPr>
            <p:ph type="sldNum" sz="quarter" idx="16"/>
          </p:nvPr>
        </p:nvSpPr>
        <p:spPr/>
        <p:txBody>
          <a:bodyPr/>
          <a:lstStyle/>
          <a:p>
            <a:fld id="{D25878E3-8DAD-4976-A6C1-D4E26A339776}"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F715D158-CF60-4F10-A49E-518B0130B109}" type="datetimeFigureOut">
              <a:rPr lang="en-US" smtClean="0"/>
              <a:t>5/6/2014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D25878E3-8DAD-4976-A6C1-D4E26A339776}"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F715D158-CF60-4F10-A49E-518B0130B109}" type="datetimeFigureOut">
              <a:rPr lang="en-US" smtClean="0"/>
              <a:t>5/6/2014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D25878E3-8DAD-4976-A6C1-D4E26A339776}"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ja-JP" altLang="en-US" dirty="0" smtClean="0"/>
              <a:t>カイル・リップスクム</a:t>
            </a:r>
            <a:endParaRPr lang="en-US" dirty="0"/>
          </a:p>
        </p:txBody>
      </p:sp>
      <p:sp>
        <p:nvSpPr>
          <p:cNvPr id="2" name="Title 1"/>
          <p:cNvSpPr>
            <a:spLocks noGrp="1"/>
          </p:cNvSpPr>
          <p:nvPr>
            <p:ph type="title"/>
          </p:nvPr>
        </p:nvSpPr>
        <p:spPr/>
        <p:txBody>
          <a:bodyPr/>
          <a:lstStyle/>
          <a:p>
            <a:r>
              <a:rPr lang="ja-JP" altLang="en-US" dirty="0" smtClean="0"/>
              <a:t>川あかり</a:t>
            </a:r>
            <a:r>
              <a:rPr lang="en-US" altLang="ja-JP" dirty="0" smtClean="0"/>
              <a:t>	</a:t>
            </a:r>
            <a:endParaRPr lang="en-US" dirty="0"/>
          </a:p>
        </p:txBody>
      </p:sp>
    </p:spTree>
    <p:extLst>
      <p:ext uri="{BB962C8B-B14F-4D97-AF65-F5344CB8AC3E}">
        <p14:creationId xmlns:p14="http://schemas.microsoft.com/office/powerpoint/2010/main" val="1351522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US"/>
          </a:p>
        </p:txBody>
      </p:sp>
      <p:sp>
        <p:nvSpPr>
          <p:cNvPr id="2" name="Title 1"/>
          <p:cNvSpPr>
            <a:spLocks noGrp="1"/>
          </p:cNvSpPr>
          <p:nvPr>
            <p:ph type="title"/>
          </p:nvPr>
        </p:nvSpPr>
        <p:spPr/>
        <p:txBody>
          <a:bodyPr/>
          <a:lstStyle/>
          <a:p>
            <a:r>
              <a:rPr lang="ja-JP" altLang="en-US" dirty="0" smtClean="0"/>
              <a:t>習ったこと</a:t>
            </a:r>
            <a:endParaRPr lang="en-US" dirty="0"/>
          </a:p>
        </p:txBody>
      </p:sp>
    </p:spTree>
    <p:extLst>
      <p:ext uri="{BB962C8B-B14F-4D97-AF65-F5344CB8AC3E}">
        <p14:creationId xmlns:p14="http://schemas.microsoft.com/office/powerpoint/2010/main" val="334418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ja-JP" altLang="en-US" sz="2400" dirty="0" smtClean="0"/>
              <a:t>作者</a:t>
            </a:r>
            <a:r>
              <a:rPr lang="ja-JP" altLang="en-US" sz="2400" dirty="0"/>
              <a:t>葉室　麟</a:t>
            </a:r>
            <a:r>
              <a:rPr lang="en-US" sz="2400" dirty="0"/>
              <a:t>(</a:t>
            </a:r>
            <a:r>
              <a:rPr lang="ja-JP" altLang="en-US" sz="2400" dirty="0"/>
              <a:t>はむろ・りん</a:t>
            </a:r>
            <a:r>
              <a:rPr lang="en-US" sz="2400" dirty="0" smtClean="0"/>
              <a:t>)</a:t>
            </a:r>
            <a:endParaRPr lang="en-US" altLang="ja-JP" sz="2400" dirty="0" smtClean="0"/>
          </a:p>
          <a:p>
            <a:r>
              <a:rPr lang="ja-JP" altLang="en-US" sz="2400" dirty="0"/>
              <a:t>タイト</a:t>
            </a:r>
            <a:r>
              <a:rPr lang="ja-JP" altLang="en-US" sz="2400" dirty="0" smtClean="0"/>
              <a:t>ルー川あかり</a:t>
            </a:r>
            <a:endParaRPr lang="en-US" altLang="ja-JP" sz="2400" dirty="0" smtClean="0"/>
          </a:p>
          <a:p>
            <a:r>
              <a:rPr lang="ja-JP" altLang="en-US" sz="2400" dirty="0" smtClean="0"/>
              <a:t>２０１１</a:t>
            </a:r>
            <a:r>
              <a:rPr lang="ja-JP" altLang="en-US" sz="2400" dirty="0" smtClean="0"/>
              <a:t>年</a:t>
            </a:r>
            <a:endParaRPr lang="en-US" sz="2400" dirty="0"/>
          </a:p>
        </p:txBody>
      </p:sp>
      <p:sp>
        <p:nvSpPr>
          <p:cNvPr id="2" name="Title 1"/>
          <p:cNvSpPr>
            <a:spLocks noGrp="1"/>
          </p:cNvSpPr>
          <p:nvPr>
            <p:ph type="title"/>
          </p:nvPr>
        </p:nvSpPr>
        <p:spPr/>
        <p:txBody>
          <a:bodyPr/>
          <a:lstStyle/>
          <a:p>
            <a:r>
              <a:rPr lang="ja-JP" altLang="en-US" dirty="0" smtClean="0"/>
              <a:t>川あかり</a:t>
            </a:r>
            <a:r>
              <a:rPr lang="en-US" altLang="ja-JP" dirty="0" smtClean="0"/>
              <a:t>	</a:t>
            </a:r>
            <a:endParaRPr lang="en-US" dirty="0"/>
          </a:p>
        </p:txBody>
      </p:sp>
    </p:spTree>
    <p:extLst>
      <p:ext uri="{BB962C8B-B14F-4D97-AF65-F5344CB8AC3E}">
        <p14:creationId xmlns:p14="http://schemas.microsoft.com/office/powerpoint/2010/main" val="165402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ja-JP" altLang="en-US" sz="2800" dirty="0" smtClean="0"/>
              <a:t>生まれー１９５１年</a:t>
            </a:r>
            <a:endParaRPr lang="en-US" altLang="ja-JP" sz="2800" dirty="0" smtClean="0"/>
          </a:p>
          <a:p>
            <a:r>
              <a:rPr lang="ja-JP" altLang="en-US" sz="2800" dirty="0"/>
              <a:t>地</a:t>
            </a:r>
            <a:r>
              <a:rPr lang="ja-JP" altLang="en-US" sz="2800" dirty="0" smtClean="0"/>
              <a:t>元ー福岡県</a:t>
            </a:r>
            <a:endParaRPr lang="en-US" altLang="ja-JP" sz="2800" dirty="0" smtClean="0"/>
          </a:p>
          <a:p>
            <a:r>
              <a:rPr lang="ja-JP" altLang="en-US" sz="2800" dirty="0" smtClean="0"/>
              <a:t>大学ー西南学院大学</a:t>
            </a:r>
            <a:endParaRPr lang="en-US" altLang="ja-JP" sz="2800" dirty="0" smtClean="0"/>
          </a:p>
          <a:p>
            <a:r>
              <a:rPr lang="ja-JP" altLang="en-US" sz="2800" dirty="0"/>
              <a:t>専攻</a:t>
            </a:r>
            <a:r>
              <a:rPr lang="ja-JP" altLang="en-US" sz="2800" dirty="0" smtClean="0"/>
              <a:t>ー</a:t>
            </a:r>
            <a:r>
              <a:rPr lang="ja-JP" altLang="en-US" sz="2800" dirty="0" smtClean="0"/>
              <a:t>フランス語</a:t>
            </a:r>
            <a:endParaRPr lang="en-US" sz="2800" dirty="0"/>
          </a:p>
        </p:txBody>
      </p:sp>
      <p:sp>
        <p:nvSpPr>
          <p:cNvPr id="2" name="Title 1"/>
          <p:cNvSpPr>
            <a:spLocks noGrp="1"/>
          </p:cNvSpPr>
          <p:nvPr>
            <p:ph type="title"/>
          </p:nvPr>
        </p:nvSpPr>
        <p:spPr/>
        <p:txBody>
          <a:bodyPr/>
          <a:lstStyle/>
          <a:p>
            <a:r>
              <a:rPr lang="ja-JP" altLang="en-US" dirty="0"/>
              <a:t>葉室・麟</a:t>
            </a:r>
            <a:r>
              <a:rPr lang="ja-JP" altLang="en-US" dirty="0" smtClean="0"/>
              <a:t>について</a:t>
            </a:r>
            <a:endParaRPr lang="en-US" dirty="0"/>
          </a:p>
        </p:txBody>
      </p:sp>
    </p:spTree>
    <p:extLst>
      <p:ext uri="{BB962C8B-B14F-4D97-AF65-F5344CB8AC3E}">
        <p14:creationId xmlns:p14="http://schemas.microsoft.com/office/powerpoint/2010/main" val="401852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ja-JP" altLang="en-US" dirty="0" smtClean="0"/>
              <a:t>七十労ー若侍</a:t>
            </a:r>
            <a:endParaRPr lang="en-US" altLang="ja-JP" dirty="0" smtClean="0"/>
          </a:p>
          <a:p>
            <a:r>
              <a:rPr lang="ja-JP" altLang="en-US" dirty="0"/>
              <a:t>五右衛</a:t>
            </a:r>
            <a:r>
              <a:rPr lang="ja-JP" altLang="en-US" dirty="0" smtClean="0"/>
              <a:t>門（ゴエモン）－年上の侍</a:t>
            </a:r>
            <a:endParaRPr lang="en-US" dirty="0"/>
          </a:p>
        </p:txBody>
      </p:sp>
      <p:sp>
        <p:nvSpPr>
          <p:cNvPr id="2" name="Title 1"/>
          <p:cNvSpPr>
            <a:spLocks noGrp="1"/>
          </p:cNvSpPr>
          <p:nvPr>
            <p:ph type="title"/>
          </p:nvPr>
        </p:nvSpPr>
        <p:spPr/>
        <p:txBody>
          <a:bodyPr/>
          <a:lstStyle/>
          <a:p>
            <a:r>
              <a:rPr lang="en-US" dirty="0" smtClean="0"/>
              <a:t>Character</a:t>
            </a:r>
            <a:endParaRPr lang="en-US" dirty="0"/>
          </a:p>
        </p:txBody>
      </p:sp>
    </p:spTree>
    <p:extLst>
      <p:ext uri="{BB962C8B-B14F-4D97-AF65-F5344CB8AC3E}">
        <p14:creationId xmlns:p14="http://schemas.microsoft.com/office/powerpoint/2010/main" val="106681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ja-JP" altLang="en-US" dirty="0" smtClean="0"/>
              <a:t>江戸時代の旅</a:t>
            </a:r>
            <a:r>
              <a:rPr lang="ja-JP" altLang="en-US" dirty="0"/>
              <a:t>館</a:t>
            </a:r>
            <a:endParaRPr lang="en-US" dirty="0"/>
          </a:p>
        </p:txBody>
      </p:sp>
      <p:sp>
        <p:nvSpPr>
          <p:cNvPr id="2" name="Title 1"/>
          <p:cNvSpPr>
            <a:spLocks noGrp="1"/>
          </p:cNvSpPr>
          <p:nvPr>
            <p:ph type="title"/>
          </p:nvPr>
        </p:nvSpPr>
        <p:spPr/>
        <p:txBody>
          <a:bodyPr/>
          <a:lstStyle/>
          <a:p>
            <a:r>
              <a:rPr lang="ja-JP" altLang="en-US" dirty="0" smtClean="0"/>
              <a:t>シーン</a:t>
            </a:r>
            <a:endParaRPr lang="en-US" dirty="0"/>
          </a:p>
        </p:txBody>
      </p:sp>
    </p:spTree>
    <p:extLst>
      <p:ext uri="{BB962C8B-B14F-4D97-AF65-F5344CB8AC3E}">
        <p14:creationId xmlns:p14="http://schemas.microsoft.com/office/powerpoint/2010/main" val="190904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ja-JP" altLang="en-US" dirty="0" smtClean="0"/>
              <a:t>大雨が降っていて七十郎とゴエモンは川の溢れることを止められて仕事をしている。</a:t>
            </a:r>
            <a:endParaRPr lang="en-US" altLang="ja-JP" dirty="0" smtClean="0"/>
          </a:p>
          <a:p>
            <a:r>
              <a:rPr lang="ja-JP" altLang="en-US" dirty="0"/>
              <a:t>旅</a:t>
            </a:r>
            <a:r>
              <a:rPr lang="ja-JP" altLang="en-US" dirty="0" smtClean="0"/>
              <a:t>館に戻った時雨がまだ降っていてでもとりあいず上町を助けた。</a:t>
            </a:r>
            <a:endParaRPr lang="en-US" altLang="ja-JP" dirty="0" smtClean="0"/>
          </a:p>
          <a:p>
            <a:r>
              <a:rPr lang="ja-JP" altLang="en-US" dirty="0"/>
              <a:t>で</a:t>
            </a:r>
            <a:r>
              <a:rPr lang="ja-JP" altLang="en-US" dirty="0" smtClean="0"/>
              <a:t>も夜の中村の橋が壊れて３人の子供達が亡くなった。</a:t>
            </a:r>
            <a:endParaRPr lang="en-US" altLang="ja-JP" dirty="0" smtClean="0"/>
          </a:p>
          <a:p>
            <a:r>
              <a:rPr lang="ja-JP" altLang="en-US" dirty="0"/>
              <a:t>七十</a:t>
            </a:r>
            <a:r>
              <a:rPr lang="ja-JP" altLang="en-US" dirty="0" smtClean="0"/>
              <a:t>郎は泣いた間にまた仕事を続いた。</a:t>
            </a:r>
            <a:endParaRPr lang="en-US" altLang="ja-JP" dirty="0" smtClean="0"/>
          </a:p>
          <a:p>
            <a:endParaRPr lang="en-US" altLang="ja-JP" dirty="0" smtClean="0"/>
          </a:p>
        </p:txBody>
      </p:sp>
      <p:sp>
        <p:nvSpPr>
          <p:cNvPr id="2" name="Title 1"/>
          <p:cNvSpPr>
            <a:spLocks noGrp="1"/>
          </p:cNvSpPr>
          <p:nvPr>
            <p:ph type="title"/>
          </p:nvPr>
        </p:nvSpPr>
        <p:spPr/>
        <p:txBody>
          <a:bodyPr/>
          <a:lstStyle/>
          <a:p>
            <a:r>
              <a:rPr lang="ja-JP" altLang="en-US" dirty="0" smtClean="0"/>
              <a:t>あらすじ</a:t>
            </a:r>
            <a:endParaRPr lang="en-US" dirty="0"/>
          </a:p>
        </p:txBody>
      </p:sp>
    </p:spTree>
    <p:extLst>
      <p:ext uri="{BB962C8B-B14F-4D97-AF65-F5344CB8AC3E}">
        <p14:creationId xmlns:p14="http://schemas.microsoft.com/office/powerpoint/2010/main" val="3386612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ja-JP" altLang="en-US" dirty="0" smtClean="0"/>
              <a:t>侍の話だから面白かった。</a:t>
            </a:r>
            <a:endParaRPr lang="en-US" altLang="ja-JP" dirty="0" smtClean="0"/>
          </a:p>
          <a:p>
            <a:r>
              <a:rPr lang="ja-JP" altLang="en-US" dirty="0"/>
              <a:t>漢</a:t>
            </a:r>
            <a:r>
              <a:rPr lang="ja-JP" altLang="en-US" dirty="0" smtClean="0"/>
              <a:t>字は難しい</a:t>
            </a:r>
            <a:endParaRPr lang="en-US" dirty="0"/>
          </a:p>
        </p:txBody>
      </p:sp>
      <p:sp>
        <p:nvSpPr>
          <p:cNvPr id="2" name="Title 1"/>
          <p:cNvSpPr>
            <a:spLocks noGrp="1"/>
          </p:cNvSpPr>
          <p:nvPr>
            <p:ph type="title"/>
          </p:nvPr>
        </p:nvSpPr>
        <p:spPr/>
        <p:txBody>
          <a:bodyPr/>
          <a:lstStyle/>
          <a:p>
            <a:r>
              <a:rPr lang="ja-JP" altLang="en-US" dirty="0" smtClean="0"/>
              <a:t>自分の意見</a:t>
            </a:r>
            <a:endParaRPr lang="en-US" dirty="0"/>
          </a:p>
        </p:txBody>
      </p:sp>
    </p:spTree>
    <p:extLst>
      <p:ext uri="{BB962C8B-B14F-4D97-AF65-F5344CB8AC3E}">
        <p14:creationId xmlns:p14="http://schemas.microsoft.com/office/powerpoint/2010/main" val="51712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ja-JP" altLang="en-US" dirty="0" smtClean="0"/>
              <a:t>すごく古い言葉に書いている</a:t>
            </a:r>
            <a:endParaRPr lang="en-US" altLang="ja-JP" dirty="0" smtClean="0"/>
          </a:p>
          <a:p>
            <a:r>
              <a:rPr lang="ja-JP" altLang="en-US" dirty="0"/>
              <a:t>人</a:t>
            </a:r>
            <a:r>
              <a:rPr lang="ja-JP" altLang="en-US" dirty="0" smtClean="0"/>
              <a:t>間の関係</a:t>
            </a:r>
            <a:endParaRPr lang="en-US" altLang="ja-JP" dirty="0" smtClean="0"/>
          </a:p>
          <a:p>
            <a:r>
              <a:rPr lang="ja-JP" altLang="en-US" dirty="0"/>
              <a:t>先</a:t>
            </a:r>
            <a:r>
              <a:rPr lang="ja-JP" altLang="en-US" dirty="0" smtClean="0"/>
              <a:t>輩</a:t>
            </a:r>
            <a:r>
              <a:rPr lang="ja-JP" altLang="en-US" dirty="0"/>
              <a:t>後</a:t>
            </a:r>
            <a:r>
              <a:rPr lang="ja-JP" altLang="en-US" dirty="0" smtClean="0"/>
              <a:t>輩の関係</a:t>
            </a:r>
            <a:endParaRPr lang="en-US" altLang="ja-JP" dirty="0" smtClean="0"/>
          </a:p>
          <a:p>
            <a:r>
              <a:rPr lang="ja-JP" altLang="en-US" dirty="0" smtClean="0"/>
              <a:t>先輩後輩の関係</a:t>
            </a:r>
            <a:endParaRPr lang="en-US" dirty="0"/>
          </a:p>
        </p:txBody>
      </p:sp>
      <p:sp>
        <p:nvSpPr>
          <p:cNvPr id="2" name="Title 1"/>
          <p:cNvSpPr>
            <a:spLocks noGrp="1"/>
          </p:cNvSpPr>
          <p:nvPr>
            <p:ph type="title"/>
          </p:nvPr>
        </p:nvSpPr>
        <p:spPr/>
        <p:txBody>
          <a:bodyPr/>
          <a:lstStyle/>
          <a:p>
            <a:r>
              <a:rPr lang="ja-JP" altLang="en-US" dirty="0" smtClean="0"/>
              <a:t>面白い点</a:t>
            </a:r>
            <a:endParaRPr lang="en-US" dirty="0"/>
          </a:p>
        </p:txBody>
      </p:sp>
    </p:spTree>
    <p:extLst>
      <p:ext uri="{BB962C8B-B14F-4D97-AF65-F5344CB8AC3E}">
        <p14:creationId xmlns:p14="http://schemas.microsoft.com/office/powerpoint/2010/main" val="69374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ja-JP" altLang="en-US" dirty="0" smtClean="0"/>
              <a:t>人と人の関係</a:t>
            </a:r>
            <a:endParaRPr lang="en-US" dirty="0"/>
          </a:p>
        </p:txBody>
      </p:sp>
      <p:sp>
        <p:nvSpPr>
          <p:cNvPr id="2" name="Title 1"/>
          <p:cNvSpPr>
            <a:spLocks noGrp="1"/>
          </p:cNvSpPr>
          <p:nvPr>
            <p:ph type="title"/>
          </p:nvPr>
        </p:nvSpPr>
        <p:spPr/>
        <p:txBody>
          <a:bodyPr/>
          <a:lstStyle/>
          <a:p>
            <a:r>
              <a:rPr lang="ja-JP" altLang="en-US" dirty="0" smtClean="0"/>
              <a:t>不明点</a:t>
            </a:r>
            <a:endParaRPr lang="en-US" dirty="0"/>
          </a:p>
        </p:txBody>
      </p:sp>
    </p:spTree>
    <p:extLst>
      <p:ext uri="{BB962C8B-B14F-4D97-AF65-F5344CB8AC3E}">
        <p14:creationId xmlns:p14="http://schemas.microsoft.com/office/powerpoint/2010/main" val="977461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1000</TotalTime>
  <Words>1082</Words>
  <Application>Microsoft Office PowerPoint</Application>
  <PresentationFormat>On-screen Show (4:3)</PresentationFormat>
  <Paragraphs>47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BlackTie</vt:lpstr>
      <vt:lpstr>川あかり </vt:lpstr>
      <vt:lpstr>川あかり </vt:lpstr>
      <vt:lpstr>葉室・麟について</vt:lpstr>
      <vt:lpstr>Character</vt:lpstr>
      <vt:lpstr>シーン</vt:lpstr>
      <vt:lpstr>あらすじ</vt:lpstr>
      <vt:lpstr>自分の意見</vt:lpstr>
      <vt:lpstr>面白い点</vt:lpstr>
      <vt:lpstr>不明点</vt:lpstr>
      <vt:lpstr>習ったこと</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川あかり</dc:title>
  <dc:creator>kyle lipscombe</dc:creator>
  <cp:lastModifiedBy>kyle lipscombe</cp:lastModifiedBy>
  <cp:revision>11</cp:revision>
  <dcterms:created xsi:type="dcterms:W3CDTF">2014-05-05T21:32:21Z</dcterms:created>
  <dcterms:modified xsi:type="dcterms:W3CDTF">2014-05-07T00:36:30Z</dcterms:modified>
</cp:coreProperties>
</file>